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6" r:id="rId4"/>
    <p:sldId id="270" r:id="rId5"/>
    <p:sldId id="297" r:id="rId6"/>
    <p:sldId id="271" r:id="rId7"/>
    <p:sldId id="296" r:id="rId8"/>
    <p:sldId id="272" r:id="rId9"/>
    <p:sldId id="273" r:id="rId10"/>
    <p:sldId id="274" r:id="rId11"/>
    <p:sldId id="268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34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4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45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5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1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68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3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5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7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E9B4-19A9-4EC2-8AD4-EBD2E32D83B9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5C88-737A-488F-91BB-B8B0FB355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2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88473" y="1126845"/>
            <a:ext cx="9781309" cy="2387600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</a:rPr>
              <a:t>웹프로그래밍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수행과제 </a:t>
            </a:r>
            <a:r>
              <a:rPr lang="en-US" altLang="ko-KR" dirty="0" smtClean="0">
                <a:latin typeface="+mj-ea"/>
              </a:rPr>
              <a:t>11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6520"/>
            <a:ext cx="9144000" cy="1655762"/>
          </a:xfrm>
        </p:spPr>
        <p:txBody>
          <a:bodyPr/>
          <a:lstStyle/>
          <a:p>
            <a:r>
              <a:rPr lang="ko-KR" altLang="en-US" dirty="0" err="1" smtClean="0">
                <a:latin typeface="+mj-ea"/>
                <a:ea typeface="+mj-ea"/>
              </a:rPr>
              <a:t>빅데이터</a:t>
            </a:r>
            <a:r>
              <a:rPr lang="ko-KR" altLang="en-US" dirty="0" smtClean="0">
                <a:latin typeface="+mj-ea"/>
                <a:ea typeface="+mj-ea"/>
              </a:rPr>
              <a:t> 전공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20185135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서주현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01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7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6763" y="303018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544"/>
            <a:ext cx="5282408" cy="54489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17" y="1064544"/>
            <a:ext cx="3008820" cy="1986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717" y="3748491"/>
            <a:ext cx="6269277" cy="2155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2697" y="6068245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입력 후 제출 클릭 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415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</a:rPr>
              <a:t>감사합니다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47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1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4586" y="532741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8" y="1620366"/>
            <a:ext cx="5502408" cy="3809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01" y="1773088"/>
            <a:ext cx="2971298" cy="35042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83" y="1773088"/>
            <a:ext cx="2960893" cy="3504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15656" y="5327413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각 헤더 클릭 </a:t>
            </a:r>
            <a:r>
              <a:rPr lang="ko-KR" altLang="en-US" dirty="0" err="1" smtClean="0">
                <a:latin typeface="+mj-ea"/>
                <a:ea typeface="+mj-ea"/>
              </a:rPr>
              <a:t>후화면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3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2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8443" y="588097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497"/>
            <a:ext cx="5460804" cy="4542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01" y="1512900"/>
            <a:ext cx="2968784" cy="38732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50240" t="274" r="38099" b="70502"/>
          <a:stretch/>
        </p:blipFill>
        <p:spPr>
          <a:xfrm>
            <a:off x="8668010" y="1512900"/>
            <a:ext cx="1421705" cy="20041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50291" t="183" r="39384" b="70502"/>
          <a:stretch/>
        </p:blipFill>
        <p:spPr>
          <a:xfrm>
            <a:off x="10249240" y="1512900"/>
            <a:ext cx="1258867" cy="20104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50497" r="37123" b="68676"/>
          <a:stretch/>
        </p:blipFill>
        <p:spPr>
          <a:xfrm>
            <a:off x="9494546" y="3585669"/>
            <a:ext cx="1509387" cy="21482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21041" y="5880972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마우스 각 헤더에 올린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68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371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3: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44" y="1219200"/>
            <a:ext cx="7675332" cy="53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3: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2071" y="5713794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02" y="2572099"/>
            <a:ext cx="1859463" cy="2752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37" y="1486232"/>
            <a:ext cx="3073208" cy="13491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614" y="2817304"/>
            <a:ext cx="3067231" cy="13353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771" y="4187381"/>
            <a:ext cx="3100183" cy="1347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39511" y="5713794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순서대로 클릭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700" y="2341085"/>
            <a:ext cx="1489483" cy="29833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67419" y="5713794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모두 클릭 후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24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4: </a:t>
            </a:r>
            <a:r>
              <a:rPr lang="ko-KR" altLang="en-US" dirty="0" smtClean="0">
                <a:latin typeface="+mj-ea"/>
              </a:rPr>
              <a:t>코드</a:t>
            </a:r>
            <a:endParaRPr lang="ko-KR" altLang="en-US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6209"/>
            <a:ext cx="6421050" cy="50322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718" y="3106663"/>
            <a:ext cx="2394754" cy="33818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93432" y="152817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7104" y="310666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(2)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 smtClean="0">
                <a:latin typeface="+mj-ea"/>
              </a:rPr>
              <a:t>4: </a:t>
            </a:r>
            <a:r>
              <a:rPr lang="ko-KR" altLang="en-US" dirty="0" smtClean="0">
                <a:latin typeface="+mj-ea"/>
              </a:rPr>
              <a:t>실행화면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482" y="5160086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14" y="1483221"/>
            <a:ext cx="3623248" cy="3661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38" y="1383978"/>
            <a:ext cx="3638811" cy="18145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268" y="3605757"/>
            <a:ext cx="3610681" cy="1774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917" y="2549370"/>
            <a:ext cx="3809543" cy="1872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81585" y="552941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각각 클릭 시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61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5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2149" y="523016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524"/>
            <a:ext cx="6134103" cy="4089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0291" r="39333" b="75799"/>
          <a:stretch/>
        </p:blipFill>
        <p:spPr>
          <a:xfrm>
            <a:off x="6304743" y="2204581"/>
            <a:ext cx="1893541" cy="24841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59" y="2204580"/>
            <a:ext cx="2436117" cy="2789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9733" y="5224457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첫 번째 </a:t>
            </a: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ko-KR" altLang="en-US" dirty="0" smtClean="0">
                <a:latin typeface="+mj-ea"/>
                <a:ea typeface="+mj-ea"/>
              </a:rPr>
              <a:t>번 클릭한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49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9607"/>
            <a:ext cx="10515600" cy="84959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실습과제 </a:t>
            </a:r>
            <a:r>
              <a:rPr lang="en-US" altLang="ko-KR" dirty="0">
                <a:latin typeface="+mj-ea"/>
              </a:rPr>
              <a:t>6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19159" y="2892705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처음 실행 </a:t>
            </a:r>
            <a:r>
              <a:rPr lang="ko-KR" altLang="en-US" dirty="0" smtClean="0">
                <a:latin typeface="+mj-ea"/>
                <a:ea typeface="+mj-ea"/>
              </a:rPr>
              <a:t>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93"/>
            <a:ext cx="6265729" cy="4707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66" y="369607"/>
            <a:ext cx="4082115" cy="25230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66" y="3503666"/>
            <a:ext cx="4029943" cy="2483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34574" y="619236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 </a:t>
            </a:r>
            <a:r>
              <a:rPr lang="ko-KR" altLang="en-US" dirty="0" smtClean="0">
                <a:latin typeface="+mj-ea"/>
                <a:ea typeface="+mj-ea"/>
              </a:rPr>
              <a:t>입력 후 화면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93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635</TotalTime>
  <Words>127</Words>
  <Application>Microsoft Office PowerPoint</Application>
  <PresentationFormat>와이드스크린</PresentationFormat>
  <Paragraphs>31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맑은 고딕</vt:lpstr>
      <vt:lpstr>Office 테마</vt:lpstr>
      <vt:lpstr>웹프로그래밍 수행과제 11</vt:lpstr>
      <vt:lpstr>실습과제 1</vt:lpstr>
      <vt:lpstr>실습과제 2</vt:lpstr>
      <vt:lpstr>실습과제 3: 코드</vt:lpstr>
      <vt:lpstr>실습과제 3: 실행화면</vt:lpstr>
      <vt:lpstr>실습과제 4: 코드</vt:lpstr>
      <vt:lpstr>실습과제 4: 실행화면</vt:lpstr>
      <vt:lpstr>실습과제 5</vt:lpstr>
      <vt:lpstr>실습과제 6</vt:lpstr>
      <vt:lpstr>실습과제 7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 실습과제 2</dc:title>
  <dc:creator>서 주현</dc:creator>
  <cp:lastModifiedBy>서 주현</cp:lastModifiedBy>
  <cp:revision>38</cp:revision>
  <dcterms:created xsi:type="dcterms:W3CDTF">2020-09-12T20:20:26Z</dcterms:created>
  <dcterms:modified xsi:type="dcterms:W3CDTF">2020-12-06T09:38:49Z</dcterms:modified>
</cp:coreProperties>
</file>